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/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그림 개체 틀 2"/>
          <p:cNvSpPr/>
          <p:nvPr>
            <p:ph type="pic" sz="half" idx="2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0.jpeg"/><Relationship Id="rId4" Type="http://schemas.openxmlformats.org/officeDocument/2006/relationships/image" Target="../media/image2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4.jpeg"/><Relationship Id="rId4" Type="http://schemas.openxmlformats.org/officeDocument/2006/relationships/image" Target="../media/image15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6.jpeg"/><Relationship Id="rId4" Type="http://schemas.openxmlformats.org/officeDocument/2006/relationships/image" Target="../media/image17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8.jpeg"/><Relationship Id="rId4" Type="http://schemas.openxmlformats.org/officeDocument/2006/relationships/image" Target="../media/image1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0924 Best in class-Template(16-9)5.jpg" descr="0924 Best in class-Template(16-9)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7173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Rectangle 4"/>
          <p:cNvSpPr/>
          <p:nvPr/>
        </p:nvSpPr>
        <p:spPr>
          <a:xfrm>
            <a:off x="-12702" y="1013252"/>
            <a:ext cx="12389395" cy="58487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96" name="TextBox 15"/>
          <p:cNvSpPr txBox="1"/>
          <p:nvPr/>
        </p:nvSpPr>
        <p:spPr>
          <a:xfrm>
            <a:off x="755994" y="2102117"/>
            <a:ext cx="1842209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40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Case 1</a:t>
            </a:r>
          </a:p>
        </p:txBody>
      </p:sp>
      <p:sp>
        <p:nvSpPr>
          <p:cNvPr id="97" name="TextBox 16"/>
          <p:cNvSpPr txBox="1"/>
          <p:nvPr/>
        </p:nvSpPr>
        <p:spPr>
          <a:xfrm>
            <a:off x="5227551" y="6126914"/>
            <a:ext cx="171149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F8E2D7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Before</a:t>
            </a:r>
          </a:p>
        </p:txBody>
      </p:sp>
      <p:sp>
        <p:nvSpPr>
          <p:cNvPr id="98" name="TextBox 18"/>
          <p:cNvSpPr txBox="1"/>
          <p:nvPr/>
        </p:nvSpPr>
        <p:spPr>
          <a:xfrm>
            <a:off x="8488835" y="6126914"/>
            <a:ext cx="184221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chemeClr val="accent4">
                    <a:lumOff val="25000"/>
                  </a:schemeClr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Right After</a:t>
            </a:r>
          </a:p>
        </p:txBody>
      </p:sp>
      <p:grpSp>
        <p:nvGrpSpPr>
          <p:cNvPr id="101" name="이미지 갤러리"/>
          <p:cNvGrpSpPr/>
          <p:nvPr/>
        </p:nvGrpSpPr>
        <p:grpSpPr>
          <a:xfrm>
            <a:off x="3521229" y="1580893"/>
            <a:ext cx="4085207" cy="5096928"/>
            <a:chOff x="0" y="0"/>
            <a:chExt cx="4085206" cy="5096927"/>
          </a:xfrm>
        </p:grpSpPr>
        <p:pic>
          <p:nvPicPr>
            <p:cNvPr id="99" name="230430 대미레8911.jpg" descr="230430 대미레8911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8918" r="0" b="15987"/>
            <a:stretch>
              <a:fillRect/>
            </a:stretch>
          </p:blipFill>
          <p:spPr>
            <a:xfrm>
              <a:off x="0" y="0"/>
              <a:ext cx="4085207" cy="4601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" name="설명"/>
            <p:cNvSpPr/>
            <p:nvPr/>
          </p:nvSpPr>
          <p:spPr>
            <a:xfrm>
              <a:off x="0" y="4677827"/>
              <a:ext cx="4085207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  <p:grpSp>
        <p:nvGrpSpPr>
          <p:cNvPr id="104" name="이미지 갤러리"/>
          <p:cNvGrpSpPr/>
          <p:nvPr/>
        </p:nvGrpSpPr>
        <p:grpSpPr>
          <a:xfrm>
            <a:off x="6944783" y="1490430"/>
            <a:ext cx="4140794" cy="5150728"/>
            <a:chOff x="0" y="0"/>
            <a:chExt cx="4140793" cy="5150727"/>
          </a:xfrm>
        </p:grpSpPr>
        <p:pic>
          <p:nvPicPr>
            <p:cNvPr id="102" name="230430 대미레8966.jpg" descr="230430 대미레8966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8118" r="0" b="16929"/>
            <a:stretch>
              <a:fillRect/>
            </a:stretch>
          </p:blipFill>
          <p:spPr>
            <a:xfrm>
              <a:off x="0" y="0"/>
              <a:ext cx="4140794" cy="4655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" name="설명"/>
            <p:cNvSpPr/>
            <p:nvPr/>
          </p:nvSpPr>
          <p:spPr>
            <a:xfrm>
              <a:off x="0" y="4731627"/>
              <a:ext cx="4140794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0924 Best in class-Template(16-9)5.jpg" descr="0924 Best in class-Template(16-9)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7173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Rectangle 4"/>
          <p:cNvSpPr/>
          <p:nvPr/>
        </p:nvSpPr>
        <p:spPr>
          <a:xfrm>
            <a:off x="-12702" y="1013252"/>
            <a:ext cx="12389395" cy="58487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04" name="TextBox 15"/>
          <p:cNvSpPr txBox="1"/>
          <p:nvPr/>
        </p:nvSpPr>
        <p:spPr>
          <a:xfrm>
            <a:off x="755994" y="2102117"/>
            <a:ext cx="1842209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40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Case 2</a:t>
            </a:r>
          </a:p>
        </p:txBody>
      </p:sp>
      <p:sp>
        <p:nvSpPr>
          <p:cNvPr id="205" name="TextBox 16"/>
          <p:cNvSpPr txBox="1"/>
          <p:nvPr/>
        </p:nvSpPr>
        <p:spPr>
          <a:xfrm>
            <a:off x="5227551" y="6126914"/>
            <a:ext cx="171149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F8E2D7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Before</a:t>
            </a:r>
          </a:p>
        </p:txBody>
      </p:sp>
      <p:sp>
        <p:nvSpPr>
          <p:cNvPr id="206" name="TextBox 18"/>
          <p:cNvSpPr txBox="1"/>
          <p:nvPr/>
        </p:nvSpPr>
        <p:spPr>
          <a:xfrm>
            <a:off x="8488835" y="6126914"/>
            <a:ext cx="184221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chemeClr val="accent4">
                    <a:lumOff val="25000"/>
                  </a:schemeClr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Right After</a:t>
            </a:r>
          </a:p>
        </p:txBody>
      </p:sp>
      <p:grpSp>
        <p:nvGrpSpPr>
          <p:cNvPr id="209" name="이미지 갤러리"/>
          <p:cNvGrpSpPr/>
          <p:nvPr/>
        </p:nvGrpSpPr>
        <p:grpSpPr>
          <a:xfrm>
            <a:off x="3913186" y="1558542"/>
            <a:ext cx="3357238" cy="5014896"/>
            <a:chOff x="0" y="0"/>
            <a:chExt cx="3357236" cy="5014894"/>
          </a:xfrm>
        </p:grpSpPr>
        <p:pic>
          <p:nvPicPr>
            <p:cNvPr id="207" name="230430 대미레8962.jpg" descr="230430 대미레8962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10251"/>
            <a:stretch>
              <a:fillRect/>
            </a:stretch>
          </p:blipFill>
          <p:spPr>
            <a:xfrm>
              <a:off x="0" y="0"/>
              <a:ext cx="3357237" cy="4519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8" name="설명"/>
            <p:cNvSpPr/>
            <p:nvPr/>
          </p:nvSpPr>
          <p:spPr>
            <a:xfrm>
              <a:off x="0" y="4595794"/>
              <a:ext cx="3357237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  <p:grpSp>
        <p:nvGrpSpPr>
          <p:cNvPr id="212" name="이미지 갤러리"/>
          <p:cNvGrpSpPr/>
          <p:nvPr/>
        </p:nvGrpSpPr>
        <p:grpSpPr>
          <a:xfrm>
            <a:off x="7331829" y="1508443"/>
            <a:ext cx="3442532" cy="4803294"/>
            <a:chOff x="0" y="0"/>
            <a:chExt cx="3442531" cy="4803293"/>
          </a:xfrm>
        </p:grpSpPr>
        <p:pic>
          <p:nvPicPr>
            <p:cNvPr id="210" name="230430 대미레9045.jpg" descr="230430 대미레9045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16573"/>
            <a:stretch>
              <a:fillRect/>
            </a:stretch>
          </p:blipFill>
          <p:spPr>
            <a:xfrm>
              <a:off x="0" y="0"/>
              <a:ext cx="3442532" cy="43079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1" name="설명"/>
            <p:cNvSpPr/>
            <p:nvPr/>
          </p:nvSpPr>
          <p:spPr>
            <a:xfrm>
              <a:off x="0" y="4384193"/>
              <a:ext cx="34425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0924 Best in class-Template(16-9)5.jpg" descr="0924 Best in class-Template(16-9)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7173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Rectangle 4"/>
          <p:cNvSpPr/>
          <p:nvPr/>
        </p:nvSpPr>
        <p:spPr>
          <a:xfrm>
            <a:off x="-12702" y="1013252"/>
            <a:ext cx="12389395" cy="58487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08" name="TextBox 15"/>
          <p:cNvSpPr txBox="1"/>
          <p:nvPr/>
        </p:nvSpPr>
        <p:spPr>
          <a:xfrm>
            <a:off x="755994" y="2102117"/>
            <a:ext cx="1842209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40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Case 1</a:t>
            </a:r>
          </a:p>
        </p:txBody>
      </p:sp>
      <p:sp>
        <p:nvSpPr>
          <p:cNvPr id="109" name="TextBox 16"/>
          <p:cNvSpPr txBox="1"/>
          <p:nvPr/>
        </p:nvSpPr>
        <p:spPr>
          <a:xfrm>
            <a:off x="5227551" y="6126914"/>
            <a:ext cx="171149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F8E2D7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Before</a:t>
            </a:r>
          </a:p>
        </p:txBody>
      </p:sp>
      <p:sp>
        <p:nvSpPr>
          <p:cNvPr id="110" name="TextBox 18"/>
          <p:cNvSpPr txBox="1"/>
          <p:nvPr/>
        </p:nvSpPr>
        <p:spPr>
          <a:xfrm>
            <a:off x="8488835" y="6126914"/>
            <a:ext cx="184221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chemeClr val="accent4">
                    <a:lumOff val="25000"/>
                  </a:schemeClr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Right After</a:t>
            </a:r>
          </a:p>
        </p:txBody>
      </p:sp>
      <p:grpSp>
        <p:nvGrpSpPr>
          <p:cNvPr id="113" name="이미지 갤러리"/>
          <p:cNvGrpSpPr/>
          <p:nvPr/>
        </p:nvGrpSpPr>
        <p:grpSpPr>
          <a:xfrm>
            <a:off x="3605346" y="1540390"/>
            <a:ext cx="4033308" cy="4832123"/>
            <a:chOff x="0" y="0"/>
            <a:chExt cx="4033307" cy="4832121"/>
          </a:xfrm>
        </p:grpSpPr>
        <p:pic>
          <p:nvPicPr>
            <p:cNvPr id="111" name="230430 대미레8924.jpg" descr="230430 대미레8924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6288" r="0" b="22027"/>
            <a:stretch>
              <a:fillRect/>
            </a:stretch>
          </p:blipFill>
          <p:spPr>
            <a:xfrm>
              <a:off x="0" y="0"/>
              <a:ext cx="4033308" cy="4336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2" name="설명"/>
            <p:cNvSpPr/>
            <p:nvPr/>
          </p:nvSpPr>
          <p:spPr>
            <a:xfrm>
              <a:off x="0" y="4413021"/>
              <a:ext cx="4033308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  <p:grpSp>
        <p:nvGrpSpPr>
          <p:cNvPr id="116" name="이미지 갤러리"/>
          <p:cNvGrpSpPr/>
          <p:nvPr/>
        </p:nvGrpSpPr>
        <p:grpSpPr>
          <a:xfrm>
            <a:off x="7021069" y="1178615"/>
            <a:ext cx="4095929" cy="5453651"/>
            <a:chOff x="0" y="0"/>
            <a:chExt cx="4095927" cy="5453649"/>
          </a:xfrm>
        </p:grpSpPr>
        <p:pic>
          <p:nvPicPr>
            <p:cNvPr id="114" name="230430 대미레8985.jpg" descr="230430 대미레8985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830" r="0" b="18466"/>
            <a:stretch>
              <a:fillRect/>
            </a:stretch>
          </p:blipFill>
          <p:spPr>
            <a:xfrm>
              <a:off x="0" y="0"/>
              <a:ext cx="4095928" cy="49583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5" name="설명"/>
            <p:cNvSpPr/>
            <p:nvPr/>
          </p:nvSpPr>
          <p:spPr>
            <a:xfrm>
              <a:off x="0" y="5034549"/>
              <a:ext cx="4095928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0924 Best in class-Template(16-9)5.jpg" descr="0924 Best in class-Template(16-9)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7173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 4"/>
          <p:cNvSpPr/>
          <p:nvPr/>
        </p:nvSpPr>
        <p:spPr>
          <a:xfrm>
            <a:off x="-12702" y="1013252"/>
            <a:ext cx="12389395" cy="58487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0" name="TextBox 15"/>
          <p:cNvSpPr txBox="1"/>
          <p:nvPr/>
        </p:nvSpPr>
        <p:spPr>
          <a:xfrm>
            <a:off x="755994" y="2102117"/>
            <a:ext cx="1842209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40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Case 1</a:t>
            </a:r>
          </a:p>
        </p:txBody>
      </p:sp>
      <p:sp>
        <p:nvSpPr>
          <p:cNvPr id="121" name="TextBox 16"/>
          <p:cNvSpPr txBox="1"/>
          <p:nvPr/>
        </p:nvSpPr>
        <p:spPr>
          <a:xfrm>
            <a:off x="5227551" y="6126914"/>
            <a:ext cx="171149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F8E2D7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Before</a:t>
            </a:r>
          </a:p>
        </p:txBody>
      </p:sp>
      <p:sp>
        <p:nvSpPr>
          <p:cNvPr id="122" name="TextBox 18"/>
          <p:cNvSpPr txBox="1"/>
          <p:nvPr/>
        </p:nvSpPr>
        <p:spPr>
          <a:xfrm>
            <a:off x="8488835" y="6126914"/>
            <a:ext cx="184221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chemeClr val="accent4">
                    <a:lumOff val="25000"/>
                  </a:schemeClr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Right After</a:t>
            </a:r>
          </a:p>
        </p:txBody>
      </p:sp>
      <p:grpSp>
        <p:nvGrpSpPr>
          <p:cNvPr id="125" name="이미지 갤러리"/>
          <p:cNvGrpSpPr/>
          <p:nvPr/>
        </p:nvGrpSpPr>
        <p:grpSpPr>
          <a:xfrm>
            <a:off x="3590222" y="1130578"/>
            <a:ext cx="3997339" cy="5461897"/>
            <a:chOff x="0" y="0"/>
            <a:chExt cx="3997338" cy="5461895"/>
          </a:xfrm>
        </p:grpSpPr>
        <p:pic>
          <p:nvPicPr>
            <p:cNvPr id="123" name="230430 대미레8928.jpg" descr="230430 대미레8928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17168"/>
            <a:stretch>
              <a:fillRect/>
            </a:stretch>
          </p:blipFill>
          <p:spPr>
            <a:xfrm>
              <a:off x="0" y="0"/>
              <a:ext cx="3997339" cy="49665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4" name="설명"/>
            <p:cNvSpPr/>
            <p:nvPr/>
          </p:nvSpPr>
          <p:spPr>
            <a:xfrm>
              <a:off x="0" y="5042795"/>
              <a:ext cx="3997339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  <p:grpSp>
        <p:nvGrpSpPr>
          <p:cNvPr id="128" name="이미지 갤러리"/>
          <p:cNvGrpSpPr/>
          <p:nvPr/>
        </p:nvGrpSpPr>
        <p:grpSpPr>
          <a:xfrm>
            <a:off x="7107711" y="1174749"/>
            <a:ext cx="3921236" cy="5227535"/>
            <a:chOff x="0" y="0"/>
            <a:chExt cx="3921235" cy="5227533"/>
          </a:xfrm>
        </p:grpSpPr>
        <p:pic>
          <p:nvPicPr>
            <p:cNvPr id="126" name="230430 대미레8990.jpg" descr="230430 대미레8990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19545"/>
            <a:stretch>
              <a:fillRect/>
            </a:stretch>
          </p:blipFill>
          <p:spPr>
            <a:xfrm>
              <a:off x="0" y="0"/>
              <a:ext cx="3921236" cy="47322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7" name="설명"/>
            <p:cNvSpPr/>
            <p:nvPr/>
          </p:nvSpPr>
          <p:spPr>
            <a:xfrm>
              <a:off x="0" y="4808433"/>
              <a:ext cx="3921236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0924 Best in class-Template(16-9)5.jpg" descr="0924 Best in class-Template(16-9)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7173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Rectangle 4"/>
          <p:cNvSpPr/>
          <p:nvPr/>
        </p:nvSpPr>
        <p:spPr>
          <a:xfrm>
            <a:off x="-12702" y="1013252"/>
            <a:ext cx="12389395" cy="58487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32" name="TextBox 15"/>
          <p:cNvSpPr txBox="1"/>
          <p:nvPr/>
        </p:nvSpPr>
        <p:spPr>
          <a:xfrm>
            <a:off x="755994" y="2102117"/>
            <a:ext cx="1842209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40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Case 1</a:t>
            </a:r>
          </a:p>
        </p:txBody>
      </p:sp>
      <p:sp>
        <p:nvSpPr>
          <p:cNvPr id="133" name="TextBox 16"/>
          <p:cNvSpPr txBox="1"/>
          <p:nvPr/>
        </p:nvSpPr>
        <p:spPr>
          <a:xfrm>
            <a:off x="5227551" y="6126914"/>
            <a:ext cx="171149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F8E2D7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Before</a:t>
            </a:r>
          </a:p>
        </p:txBody>
      </p:sp>
      <p:sp>
        <p:nvSpPr>
          <p:cNvPr id="134" name="TextBox 18"/>
          <p:cNvSpPr txBox="1"/>
          <p:nvPr/>
        </p:nvSpPr>
        <p:spPr>
          <a:xfrm>
            <a:off x="8488835" y="6126914"/>
            <a:ext cx="184221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chemeClr val="accent4">
                    <a:lumOff val="25000"/>
                  </a:schemeClr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Right After</a:t>
            </a:r>
          </a:p>
        </p:txBody>
      </p:sp>
      <p:grpSp>
        <p:nvGrpSpPr>
          <p:cNvPr id="137" name="이미지 갤러리"/>
          <p:cNvGrpSpPr/>
          <p:nvPr/>
        </p:nvGrpSpPr>
        <p:grpSpPr>
          <a:xfrm>
            <a:off x="7050021" y="1535262"/>
            <a:ext cx="3965600" cy="5122303"/>
            <a:chOff x="0" y="0"/>
            <a:chExt cx="3965599" cy="5122302"/>
          </a:xfrm>
        </p:grpSpPr>
        <p:pic>
          <p:nvPicPr>
            <p:cNvPr id="135" name="230430 대미레8995.jpg" descr="230430 대미레8995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6441" r="0" b="15773"/>
            <a:stretch>
              <a:fillRect/>
            </a:stretch>
          </p:blipFill>
          <p:spPr>
            <a:xfrm>
              <a:off x="0" y="0"/>
              <a:ext cx="3965600" cy="46270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" name="설명"/>
            <p:cNvSpPr/>
            <p:nvPr/>
          </p:nvSpPr>
          <p:spPr>
            <a:xfrm>
              <a:off x="0" y="4703202"/>
              <a:ext cx="3965600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  <p:grpSp>
        <p:nvGrpSpPr>
          <p:cNvPr id="140" name="이미지 갤러리"/>
          <p:cNvGrpSpPr/>
          <p:nvPr/>
        </p:nvGrpSpPr>
        <p:grpSpPr>
          <a:xfrm>
            <a:off x="3480871" y="1746024"/>
            <a:ext cx="4207821" cy="4736251"/>
            <a:chOff x="0" y="0"/>
            <a:chExt cx="4207820" cy="4736250"/>
          </a:xfrm>
        </p:grpSpPr>
        <p:pic>
          <p:nvPicPr>
            <p:cNvPr id="138" name="230430 대미레8931.jpg" descr="230430 대미레8931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2476" r="0" b="20331"/>
            <a:stretch>
              <a:fillRect/>
            </a:stretch>
          </p:blipFill>
          <p:spPr>
            <a:xfrm>
              <a:off x="0" y="0"/>
              <a:ext cx="4207821" cy="4240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9" name="설명"/>
            <p:cNvSpPr/>
            <p:nvPr/>
          </p:nvSpPr>
          <p:spPr>
            <a:xfrm>
              <a:off x="0" y="4317150"/>
              <a:ext cx="4207821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0924 Best in class-Template(16-9)5.jpg" descr="0924 Best in class-Template(16-9)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7173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Rectangle 4"/>
          <p:cNvSpPr/>
          <p:nvPr/>
        </p:nvSpPr>
        <p:spPr>
          <a:xfrm>
            <a:off x="-12702" y="1013252"/>
            <a:ext cx="12389395" cy="58487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4" name="TextBox 15"/>
          <p:cNvSpPr txBox="1"/>
          <p:nvPr/>
        </p:nvSpPr>
        <p:spPr>
          <a:xfrm>
            <a:off x="755994" y="2102117"/>
            <a:ext cx="1842209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40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Case 1</a:t>
            </a:r>
          </a:p>
        </p:txBody>
      </p:sp>
      <p:sp>
        <p:nvSpPr>
          <p:cNvPr id="145" name="TextBox 16"/>
          <p:cNvSpPr txBox="1"/>
          <p:nvPr/>
        </p:nvSpPr>
        <p:spPr>
          <a:xfrm>
            <a:off x="5227551" y="6126914"/>
            <a:ext cx="171149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F8E2D7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Before</a:t>
            </a:r>
          </a:p>
        </p:txBody>
      </p:sp>
      <p:sp>
        <p:nvSpPr>
          <p:cNvPr id="146" name="TextBox 18"/>
          <p:cNvSpPr txBox="1"/>
          <p:nvPr/>
        </p:nvSpPr>
        <p:spPr>
          <a:xfrm>
            <a:off x="8488835" y="6126914"/>
            <a:ext cx="184221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chemeClr val="accent4">
                    <a:lumOff val="25000"/>
                  </a:schemeClr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Right After</a:t>
            </a:r>
          </a:p>
        </p:txBody>
      </p:sp>
      <p:grpSp>
        <p:nvGrpSpPr>
          <p:cNvPr id="149" name="이미지 갤러리"/>
          <p:cNvGrpSpPr/>
          <p:nvPr/>
        </p:nvGrpSpPr>
        <p:grpSpPr>
          <a:xfrm>
            <a:off x="6969381" y="1211726"/>
            <a:ext cx="4015103" cy="4970621"/>
            <a:chOff x="0" y="0"/>
            <a:chExt cx="4015101" cy="4970620"/>
          </a:xfrm>
        </p:grpSpPr>
        <p:pic>
          <p:nvPicPr>
            <p:cNvPr id="147" name="230430 대미레8998.jpg" descr="230430 대미레8998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97" r="0" b="24894"/>
            <a:stretch>
              <a:fillRect/>
            </a:stretch>
          </p:blipFill>
          <p:spPr>
            <a:xfrm>
              <a:off x="0" y="0"/>
              <a:ext cx="4015102" cy="4475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" name="설명"/>
            <p:cNvSpPr/>
            <p:nvPr/>
          </p:nvSpPr>
          <p:spPr>
            <a:xfrm>
              <a:off x="0" y="4551520"/>
              <a:ext cx="401510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  <p:grpSp>
        <p:nvGrpSpPr>
          <p:cNvPr id="152" name="이미지 갤러리"/>
          <p:cNvGrpSpPr/>
          <p:nvPr/>
        </p:nvGrpSpPr>
        <p:grpSpPr>
          <a:xfrm>
            <a:off x="3512893" y="1268652"/>
            <a:ext cx="4210631" cy="5002405"/>
            <a:chOff x="0" y="0"/>
            <a:chExt cx="4210630" cy="5002403"/>
          </a:xfrm>
        </p:grpSpPr>
        <p:pic>
          <p:nvPicPr>
            <p:cNvPr id="150" name="230430 대미레8935.jpg" descr="230430 대미레8935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4473" r="0" b="24165"/>
            <a:stretch>
              <a:fillRect/>
            </a:stretch>
          </p:blipFill>
          <p:spPr>
            <a:xfrm>
              <a:off x="0" y="0"/>
              <a:ext cx="4210631" cy="45071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" name="설명"/>
            <p:cNvSpPr/>
            <p:nvPr/>
          </p:nvSpPr>
          <p:spPr>
            <a:xfrm>
              <a:off x="0" y="4583303"/>
              <a:ext cx="4210631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0924 Best in class-Template(16-9)5.jpg" descr="0924 Best in class-Template(16-9)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7173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Rectangle 4"/>
          <p:cNvSpPr/>
          <p:nvPr/>
        </p:nvSpPr>
        <p:spPr>
          <a:xfrm>
            <a:off x="-12702" y="1013252"/>
            <a:ext cx="12389395" cy="58487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6" name="TextBox 15"/>
          <p:cNvSpPr txBox="1"/>
          <p:nvPr/>
        </p:nvSpPr>
        <p:spPr>
          <a:xfrm>
            <a:off x="755994" y="2102117"/>
            <a:ext cx="1842209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40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Case 2</a:t>
            </a:r>
          </a:p>
        </p:txBody>
      </p:sp>
      <p:sp>
        <p:nvSpPr>
          <p:cNvPr id="157" name="TextBox 16"/>
          <p:cNvSpPr txBox="1"/>
          <p:nvPr/>
        </p:nvSpPr>
        <p:spPr>
          <a:xfrm>
            <a:off x="5227551" y="6126914"/>
            <a:ext cx="171149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F8E2D7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Before</a:t>
            </a:r>
          </a:p>
        </p:txBody>
      </p:sp>
      <p:sp>
        <p:nvSpPr>
          <p:cNvPr id="158" name="TextBox 18"/>
          <p:cNvSpPr txBox="1"/>
          <p:nvPr/>
        </p:nvSpPr>
        <p:spPr>
          <a:xfrm>
            <a:off x="8488835" y="6126914"/>
            <a:ext cx="184221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chemeClr val="accent4">
                    <a:lumOff val="25000"/>
                  </a:schemeClr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Right After</a:t>
            </a:r>
          </a:p>
        </p:txBody>
      </p:sp>
      <p:grpSp>
        <p:nvGrpSpPr>
          <p:cNvPr id="161" name="이미지 갤러리"/>
          <p:cNvGrpSpPr/>
          <p:nvPr/>
        </p:nvGrpSpPr>
        <p:grpSpPr>
          <a:xfrm>
            <a:off x="3710075" y="1926795"/>
            <a:ext cx="3758333" cy="4516968"/>
            <a:chOff x="0" y="0"/>
            <a:chExt cx="3758331" cy="4516966"/>
          </a:xfrm>
        </p:grpSpPr>
        <p:pic>
          <p:nvPicPr>
            <p:cNvPr id="159" name="230430 대미레8941.jpg" descr="230430 대미레8941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12191" r="0" b="16470"/>
            <a:stretch>
              <a:fillRect/>
            </a:stretch>
          </p:blipFill>
          <p:spPr>
            <a:xfrm>
              <a:off x="0" y="0"/>
              <a:ext cx="3758332" cy="40216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" name="설명"/>
            <p:cNvSpPr/>
            <p:nvPr/>
          </p:nvSpPr>
          <p:spPr>
            <a:xfrm>
              <a:off x="0" y="4097866"/>
              <a:ext cx="3758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  <p:grpSp>
        <p:nvGrpSpPr>
          <p:cNvPr id="164" name="이미지 갤러리"/>
          <p:cNvGrpSpPr/>
          <p:nvPr/>
        </p:nvGrpSpPr>
        <p:grpSpPr>
          <a:xfrm>
            <a:off x="7098327" y="2128618"/>
            <a:ext cx="3903104" cy="4218755"/>
            <a:chOff x="0" y="0"/>
            <a:chExt cx="3903102" cy="4218754"/>
          </a:xfrm>
        </p:grpSpPr>
        <p:pic>
          <p:nvPicPr>
            <p:cNvPr id="162" name="230430 대미레9010.jpg" descr="230430 대미레9010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7476" r="0" b="18925"/>
            <a:stretch>
              <a:fillRect/>
            </a:stretch>
          </p:blipFill>
          <p:spPr>
            <a:xfrm>
              <a:off x="0" y="0"/>
              <a:ext cx="3903103" cy="37234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" name="설명"/>
            <p:cNvSpPr/>
            <p:nvPr/>
          </p:nvSpPr>
          <p:spPr>
            <a:xfrm>
              <a:off x="0" y="3799654"/>
              <a:ext cx="3903103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0924 Best in class-Template(16-9)5.jpg" descr="0924 Best in class-Template(16-9)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7173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Rectangle 4"/>
          <p:cNvSpPr/>
          <p:nvPr/>
        </p:nvSpPr>
        <p:spPr>
          <a:xfrm>
            <a:off x="-98697" y="1013252"/>
            <a:ext cx="12389394" cy="58487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68" name="TextBox 15"/>
          <p:cNvSpPr txBox="1"/>
          <p:nvPr/>
        </p:nvSpPr>
        <p:spPr>
          <a:xfrm>
            <a:off x="755994" y="2102117"/>
            <a:ext cx="1842209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40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Case 2</a:t>
            </a:r>
          </a:p>
        </p:txBody>
      </p:sp>
      <p:sp>
        <p:nvSpPr>
          <p:cNvPr id="169" name="TextBox 16"/>
          <p:cNvSpPr txBox="1"/>
          <p:nvPr/>
        </p:nvSpPr>
        <p:spPr>
          <a:xfrm>
            <a:off x="5227551" y="6126914"/>
            <a:ext cx="171149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F8E2D7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Before</a:t>
            </a:r>
          </a:p>
        </p:txBody>
      </p:sp>
      <p:sp>
        <p:nvSpPr>
          <p:cNvPr id="170" name="TextBox 18"/>
          <p:cNvSpPr txBox="1"/>
          <p:nvPr/>
        </p:nvSpPr>
        <p:spPr>
          <a:xfrm>
            <a:off x="8488835" y="6126914"/>
            <a:ext cx="184221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chemeClr val="accent4">
                    <a:lumOff val="25000"/>
                  </a:schemeClr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Right After</a:t>
            </a:r>
          </a:p>
        </p:txBody>
      </p:sp>
      <p:grpSp>
        <p:nvGrpSpPr>
          <p:cNvPr id="173" name="이미지 갤러리"/>
          <p:cNvGrpSpPr/>
          <p:nvPr/>
        </p:nvGrpSpPr>
        <p:grpSpPr>
          <a:xfrm>
            <a:off x="3677393" y="1374881"/>
            <a:ext cx="3904607" cy="5061119"/>
            <a:chOff x="0" y="0"/>
            <a:chExt cx="3904606" cy="5061117"/>
          </a:xfrm>
        </p:grpSpPr>
        <p:pic>
          <p:nvPicPr>
            <p:cNvPr id="171" name="230430 대미레8954.jpg" descr="230430 대미레8954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1906" r="0" b="20137"/>
            <a:stretch>
              <a:fillRect/>
            </a:stretch>
          </p:blipFill>
          <p:spPr>
            <a:xfrm>
              <a:off x="0" y="0"/>
              <a:ext cx="3904607" cy="45658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2" name="설명"/>
            <p:cNvSpPr/>
            <p:nvPr/>
          </p:nvSpPr>
          <p:spPr>
            <a:xfrm>
              <a:off x="0" y="4642017"/>
              <a:ext cx="3904607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  <p:grpSp>
        <p:nvGrpSpPr>
          <p:cNvPr id="176" name="이미지 갤러리"/>
          <p:cNvGrpSpPr/>
          <p:nvPr/>
        </p:nvGrpSpPr>
        <p:grpSpPr>
          <a:xfrm>
            <a:off x="7190936" y="1532533"/>
            <a:ext cx="3713660" cy="4799903"/>
            <a:chOff x="0" y="0"/>
            <a:chExt cx="3713658" cy="4799902"/>
          </a:xfrm>
        </p:grpSpPr>
        <p:pic>
          <p:nvPicPr>
            <p:cNvPr id="174" name="230430 대미레9032.jpg" descr="230430 대미레9032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2122" r="0" b="20602"/>
            <a:stretch>
              <a:fillRect/>
            </a:stretch>
          </p:blipFill>
          <p:spPr>
            <a:xfrm>
              <a:off x="0" y="0"/>
              <a:ext cx="3713659" cy="4304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" name="설명"/>
            <p:cNvSpPr/>
            <p:nvPr/>
          </p:nvSpPr>
          <p:spPr>
            <a:xfrm>
              <a:off x="0" y="4380802"/>
              <a:ext cx="3713659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0924 Best in class-Template(16-9)5.jpg" descr="0924 Best in class-Template(16-9)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7173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Rectangle 4"/>
          <p:cNvSpPr/>
          <p:nvPr/>
        </p:nvSpPr>
        <p:spPr>
          <a:xfrm>
            <a:off x="-12702" y="1013252"/>
            <a:ext cx="12389395" cy="58487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80" name="TextBox 15"/>
          <p:cNvSpPr txBox="1"/>
          <p:nvPr/>
        </p:nvSpPr>
        <p:spPr>
          <a:xfrm>
            <a:off x="755994" y="2102117"/>
            <a:ext cx="1842209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40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Case 2</a:t>
            </a:r>
          </a:p>
        </p:txBody>
      </p:sp>
      <p:sp>
        <p:nvSpPr>
          <p:cNvPr id="181" name="TextBox 16"/>
          <p:cNvSpPr txBox="1"/>
          <p:nvPr/>
        </p:nvSpPr>
        <p:spPr>
          <a:xfrm>
            <a:off x="5227551" y="6126914"/>
            <a:ext cx="171149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F8E2D7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Before</a:t>
            </a:r>
          </a:p>
        </p:txBody>
      </p:sp>
      <p:sp>
        <p:nvSpPr>
          <p:cNvPr id="182" name="TextBox 18"/>
          <p:cNvSpPr txBox="1"/>
          <p:nvPr/>
        </p:nvSpPr>
        <p:spPr>
          <a:xfrm>
            <a:off x="8488835" y="6126914"/>
            <a:ext cx="184221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chemeClr val="accent4">
                    <a:lumOff val="25000"/>
                  </a:schemeClr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Right After</a:t>
            </a:r>
          </a:p>
        </p:txBody>
      </p:sp>
      <p:grpSp>
        <p:nvGrpSpPr>
          <p:cNvPr id="185" name="이미지 갤러리"/>
          <p:cNvGrpSpPr/>
          <p:nvPr/>
        </p:nvGrpSpPr>
        <p:grpSpPr>
          <a:xfrm>
            <a:off x="3850044" y="1431161"/>
            <a:ext cx="3545097" cy="5128433"/>
            <a:chOff x="0" y="0"/>
            <a:chExt cx="3545096" cy="5128431"/>
          </a:xfrm>
        </p:grpSpPr>
        <p:pic>
          <p:nvPicPr>
            <p:cNvPr id="183" name="230430 대미레8955.jpg" descr="230430 대미레8955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12872"/>
            <a:stretch>
              <a:fillRect/>
            </a:stretch>
          </p:blipFill>
          <p:spPr>
            <a:xfrm>
              <a:off x="0" y="0"/>
              <a:ext cx="3545097" cy="46331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설명"/>
            <p:cNvSpPr/>
            <p:nvPr/>
          </p:nvSpPr>
          <p:spPr>
            <a:xfrm>
              <a:off x="0" y="4709331"/>
              <a:ext cx="3545097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  <p:grpSp>
        <p:nvGrpSpPr>
          <p:cNvPr id="188" name="이미지 갤러리"/>
          <p:cNvGrpSpPr/>
          <p:nvPr/>
        </p:nvGrpSpPr>
        <p:grpSpPr>
          <a:xfrm>
            <a:off x="7372907" y="1473503"/>
            <a:ext cx="3429287" cy="4791883"/>
            <a:chOff x="0" y="0"/>
            <a:chExt cx="3429285" cy="4791881"/>
          </a:xfrm>
        </p:grpSpPr>
        <p:pic>
          <p:nvPicPr>
            <p:cNvPr id="186" name="230430 대미레9036.jpg" descr="230430 대미레9036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16472"/>
            <a:stretch>
              <a:fillRect/>
            </a:stretch>
          </p:blipFill>
          <p:spPr>
            <a:xfrm>
              <a:off x="0" y="0"/>
              <a:ext cx="3429286" cy="4296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설명"/>
            <p:cNvSpPr/>
            <p:nvPr/>
          </p:nvSpPr>
          <p:spPr>
            <a:xfrm>
              <a:off x="0" y="4372781"/>
              <a:ext cx="3429286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0924 Best in class-Template(16-9)5.jpg" descr="0924 Best in class-Template(16-9)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7173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Rectangle 4"/>
          <p:cNvSpPr/>
          <p:nvPr/>
        </p:nvSpPr>
        <p:spPr>
          <a:xfrm>
            <a:off x="-12702" y="1013252"/>
            <a:ext cx="12389395" cy="58487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92" name="TextBox 15"/>
          <p:cNvSpPr txBox="1"/>
          <p:nvPr/>
        </p:nvSpPr>
        <p:spPr>
          <a:xfrm>
            <a:off x="755994" y="2102117"/>
            <a:ext cx="1842209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40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Case 2</a:t>
            </a:r>
          </a:p>
        </p:txBody>
      </p:sp>
      <p:sp>
        <p:nvSpPr>
          <p:cNvPr id="193" name="TextBox 16"/>
          <p:cNvSpPr txBox="1"/>
          <p:nvPr/>
        </p:nvSpPr>
        <p:spPr>
          <a:xfrm>
            <a:off x="5227551" y="6126914"/>
            <a:ext cx="171149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F8E2D7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Before</a:t>
            </a:r>
          </a:p>
        </p:txBody>
      </p:sp>
      <p:sp>
        <p:nvSpPr>
          <p:cNvPr id="194" name="TextBox 18"/>
          <p:cNvSpPr txBox="1"/>
          <p:nvPr/>
        </p:nvSpPr>
        <p:spPr>
          <a:xfrm>
            <a:off x="8488835" y="6126914"/>
            <a:ext cx="184221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chemeClr val="accent4">
                    <a:lumOff val="25000"/>
                  </a:schemeClr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Right After</a:t>
            </a:r>
          </a:p>
        </p:txBody>
      </p:sp>
      <p:grpSp>
        <p:nvGrpSpPr>
          <p:cNvPr id="197" name="이미지 갤러리"/>
          <p:cNvGrpSpPr/>
          <p:nvPr/>
        </p:nvGrpSpPr>
        <p:grpSpPr>
          <a:xfrm>
            <a:off x="3656432" y="1328629"/>
            <a:ext cx="3849124" cy="5288435"/>
            <a:chOff x="0" y="0"/>
            <a:chExt cx="3849122" cy="5288434"/>
          </a:xfrm>
        </p:grpSpPr>
        <p:pic>
          <p:nvPicPr>
            <p:cNvPr id="195" name="230430 대미레8960.jpg" descr="230430 대미레8960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2149" r="0" b="14833"/>
            <a:stretch>
              <a:fillRect/>
            </a:stretch>
          </p:blipFill>
          <p:spPr>
            <a:xfrm>
              <a:off x="0" y="0"/>
              <a:ext cx="3849123" cy="47931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6" name="설명"/>
            <p:cNvSpPr/>
            <p:nvPr/>
          </p:nvSpPr>
          <p:spPr>
            <a:xfrm>
              <a:off x="0" y="4869334"/>
              <a:ext cx="3849123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  <p:grpSp>
        <p:nvGrpSpPr>
          <p:cNvPr id="200" name="이미지 갤러리"/>
          <p:cNvGrpSpPr/>
          <p:nvPr/>
        </p:nvGrpSpPr>
        <p:grpSpPr>
          <a:xfrm>
            <a:off x="7212059" y="1523713"/>
            <a:ext cx="3578152" cy="4903922"/>
            <a:chOff x="0" y="0"/>
            <a:chExt cx="3578151" cy="4903920"/>
          </a:xfrm>
        </p:grpSpPr>
        <p:pic>
          <p:nvPicPr>
            <p:cNvPr id="198" name="230430 대미레9041.jpg" descr="230430 대미레9041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867" r="0" b="16992"/>
            <a:stretch>
              <a:fillRect/>
            </a:stretch>
          </p:blipFill>
          <p:spPr>
            <a:xfrm>
              <a:off x="0" y="0"/>
              <a:ext cx="3578152" cy="44086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" name="설명"/>
            <p:cNvSpPr/>
            <p:nvPr/>
          </p:nvSpPr>
          <p:spPr>
            <a:xfrm>
              <a:off x="0" y="4484820"/>
              <a:ext cx="357815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